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62" r:id="rId5"/>
    <p:sldId id="263" r:id="rId6"/>
    <p:sldId id="275" r:id="rId7"/>
    <p:sldId id="264" r:id="rId8"/>
    <p:sldId id="27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39BD1-A077-4910-AA06-FD25F126BB0D}" v="64" dt="2023-02-28T14:28:49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Murray" userId="89904094-cd7d-4f44-b32d-86567a9d8c6d" providerId="ADAL" clId="{D4339BD1-A077-4910-AA06-FD25F126BB0D}"/>
    <pc:docChg chg="custSel modSld">
      <pc:chgData name="Caroline Murray" userId="89904094-cd7d-4f44-b32d-86567a9d8c6d" providerId="ADAL" clId="{D4339BD1-A077-4910-AA06-FD25F126BB0D}" dt="2023-02-28T14:31:04.599" v="189" actId="207"/>
      <pc:docMkLst>
        <pc:docMk/>
      </pc:docMkLst>
      <pc:sldChg chg="addSp delSp modSp mod">
        <pc:chgData name="Caroline Murray" userId="89904094-cd7d-4f44-b32d-86567a9d8c6d" providerId="ADAL" clId="{D4339BD1-A077-4910-AA06-FD25F126BB0D}" dt="2023-02-28T14:31:04.599" v="189" actId="207"/>
        <pc:sldMkLst>
          <pc:docMk/>
          <pc:sldMk cId="2707128284" sldId="256"/>
        </pc:sldMkLst>
        <pc:spChg chg="mod">
          <ac:chgData name="Caroline Murray" userId="89904094-cd7d-4f44-b32d-86567a9d8c6d" providerId="ADAL" clId="{D4339BD1-A077-4910-AA06-FD25F126BB0D}" dt="2023-02-28T14:30:59.484" v="188" actId="207"/>
          <ac:spMkLst>
            <pc:docMk/>
            <pc:sldMk cId="2707128284" sldId="256"/>
            <ac:spMk id="2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31:04.599" v="189" actId="207"/>
          <ac:spMkLst>
            <pc:docMk/>
            <pc:sldMk cId="2707128284" sldId="256"/>
            <ac:spMk id="3" creationId="{00000000-0000-0000-0000-000000000000}"/>
          </ac:spMkLst>
        </pc:spChg>
        <pc:picChg chg="del mod">
          <ac:chgData name="Caroline Murray" userId="89904094-cd7d-4f44-b32d-86567a9d8c6d" providerId="ADAL" clId="{D4339BD1-A077-4910-AA06-FD25F126BB0D}" dt="2023-02-28T14:14:26.033" v="5" actId="478"/>
          <ac:picMkLst>
            <pc:docMk/>
            <pc:sldMk cId="2707128284" sldId="256"/>
            <ac:picMk id="4" creationId="{00000000-0000-0000-0000-000000000000}"/>
          </ac:picMkLst>
        </pc:picChg>
        <pc:picChg chg="del">
          <ac:chgData name="Caroline Murray" userId="89904094-cd7d-4f44-b32d-86567a9d8c6d" providerId="ADAL" clId="{D4339BD1-A077-4910-AA06-FD25F126BB0D}" dt="2023-02-28T14:14:17.109" v="4" actId="478"/>
          <ac:picMkLst>
            <pc:docMk/>
            <pc:sldMk cId="2707128284" sldId="256"/>
            <ac:picMk id="6" creationId="{00000000-0000-0000-0000-000000000000}"/>
          </ac:picMkLst>
        </pc:picChg>
        <pc:picChg chg="add mod">
          <ac:chgData name="Caroline Murray" userId="89904094-cd7d-4f44-b32d-86567a9d8c6d" providerId="ADAL" clId="{D4339BD1-A077-4910-AA06-FD25F126BB0D}" dt="2023-02-28T14:14:34.180" v="8" actId="1076"/>
          <ac:picMkLst>
            <pc:docMk/>
            <pc:sldMk cId="2707128284" sldId="256"/>
            <ac:picMk id="7" creationId="{0EE1B744-5293-9280-0ACB-868C49253063}"/>
          </ac:picMkLst>
        </pc:picChg>
      </pc:sldChg>
      <pc:sldChg chg="modSp mod">
        <pc:chgData name="Caroline Murray" userId="89904094-cd7d-4f44-b32d-86567a9d8c6d" providerId="ADAL" clId="{D4339BD1-A077-4910-AA06-FD25F126BB0D}" dt="2023-02-28T14:30:56.473" v="187" actId="207"/>
        <pc:sldMkLst>
          <pc:docMk/>
          <pc:sldMk cId="889350996" sldId="260"/>
        </pc:sldMkLst>
        <pc:spChg chg="mod">
          <ac:chgData name="Caroline Murray" userId="89904094-cd7d-4f44-b32d-86567a9d8c6d" providerId="ADAL" clId="{D4339BD1-A077-4910-AA06-FD25F126BB0D}" dt="2023-02-28T14:30:56.473" v="187" actId="207"/>
          <ac:spMkLst>
            <pc:docMk/>
            <pc:sldMk cId="889350996" sldId="260"/>
            <ac:spMk id="3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8:15.189" v="159" actId="14100"/>
          <ac:picMkLst>
            <pc:docMk/>
            <pc:sldMk cId="889350996" sldId="260"/>
            <ac:picMk id="12292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30:52.529" v="186" actId="207"/>
        <pc:sldMkLst>
          <pc:docMk/>
          <pc:sldMk cId="1812468306" sldId="261"/>
        </pc:sldMkLst>
        <pc:spChg chg="mod">
          <ac:chgData name="Caroline Murray" userId="89904094-cd7d-4f44-b32d-86567a9d8c6d" providerId="ADAL" clId="{D4339BD1-A077-4910-AA06-FD25F126BB0D}" dt="2023-02-28T14:30:52.529" v="186" actId="207"/>
          <ac:spMkLst>
            <pc:docMk/>
            <pc:sldMk cId="1812468306" sldId="261"/>
            <ac:spMk id="3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8:00.106" v="155" actId="1076"/>
          <ac:picMkLst>
            <pc:docMk/>
            <pc:sldMk cId="1812468306" sldId="261"/>
            <ac:picMk id="21507" creationId="{00000000-0000-0000-0000-000000000000}"/>
          </ac:picMkLst>
        </pc:picChg>
        <pc:picChg chg="mod">
          <ac:chgData name="Caroline Murray" userId="89904094-cd7d-4f44-b32d-86567a9d8c6d" providerId="ADAL" clId="{D4339BD1-A077-4910-AA06-FD25F126BB0D}" dt="2023-02-28T14:28:01.958" v="156" actId="1076"/>
          <ac:picMkLst>
            <pc:docMk/>
            <pc:sldMk cId="1812468306" sldId="261"/>
            <ac:picMk id="21508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30:48.059" v="185" actId="14100"/>
        <pc:sldMkLst>
          <pc:docMk/>
          <pc:sldMk cId="3647628062" sldId="262"/>
        </pc:sldMkLst>
        <pc:spChg chg="mod">
          <ac:chgData name="Caroline Murray" userId="89904094-cd7d-4f44-b32d-86567a9d8c6d" providerId="ADAL" clId="{D4339BD1-A077-4910-AA06-FD25F126BB0D}" dt="2023-02-28T14:30:42.924" v="184" actId="207"/>
          <ac:spMkLst>
            <pc:docMk/>
            <pc:sldMk cId="3647628062" sldId="262"/>
            <ac:spMk id="2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30:48.059" v="185" actId="14100"/>
          <ac:spMkLst>
            <pc:docMk/>
            <pc:sldMk cId="3647628062" sldId="262"/>
            <ac:spMk id="23555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8:49.303" v="168" actId="1076"/>
          <ac:picMkLst>
            <pc:docMk/>
            <pc:sldMk cId="3647628062" sldId="262"/>
            <ac:picMk id="23556" creationId="{00000000-0000-0000-0000-000000000000}"/>
          </ac:picMkLst>
        </pc:picChg>
      </pc:sldChg>
      <pc:sldChg chg="delSp modSp mod">
        <pc:chgData name="Caroline Murray" userId="89904094-cd7d-4f44-b32d-86567a9d8c6d" providerId="ADAL" clId="{D4339BD1-A077-4910-AA06-FD25F126BB0D}" dt="2023-02-28T14:16:44.691" v="28" actId="2711"/>
        <pc:sldMkLst>
          <pc:docMk/>
          <pc:sldMk cId="1725560266" sldId="263"/>
        </pc:sldMkLst>
        <pc:spChg chg="del">
          <ac:chgData name="Caroline Murray" userId="89904094-cd7d-4f44-b32d-86567a9d8c6d" providerId="ADAL" clId="{D4339BD1-A077-4910-AA06-FD25F126BB0D}" dt="2023-02-28T14:16:05.814" v="18" actId="478"/>
          <ac:spMkLst>
            <pc:docMk/>
            <pc:sldMk cId="1725560266" sldId="263"/>
            <ac:spMk id="2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16:44.691" v="28" actId="2711"/>
          <ac:spMkLst>
            <pc:docMk/>
            <pc:sldMk cId="1725560266" sldId="263"/>
            <ac:spMk id="11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16:16.342" v="21" actId="1076"/>
          <ac:spMkLst>
            <pc:docMk/>
            <pc:sldMk cId="1725560266" sldId="263"/>
            <ac:spMk id="25604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16:31.448" v="25" actId="14100"/>
          <ac:spMkLst>
            <pc:docMk/>
            <pc:sldMk cId="1725560266" sldId="263"/>
            <ac:spMk id="25605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16:24.832" v="23" actId="1076"/>
          <ac:picMkLst>
            <pc:docMk/>
            <pc:sldMk cId="1725560266" sldId="263"/>
            <ac:picMk id="25608" creationId="{00000000-0000-0000-0000-000000000000}"/>
          </ac:picMkLst>
        </pc:picChg>
        <pc:picChg chg="mod">
          <ac:chgData name="Caroline Murray" userId="89904094-cd7d-4f44-b32d-86567a9d8c6d" providerId="ADAL" clId="{D4339BD1-A077-4910-AA06-FD25F126BB0D}" dt="2023-02-28T14:16:38.501" v="27" actId="1076"/>
          <ac:picMkLst>
            <pc:docMk/>
            <pc:sldMk cId="1725560266" sldId="263"/>
            <ac:picMk id="25609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30:35.215" v="183" actId="207"/>
        <pc:sldMkLst>
          <pc:docMk/>
          <pc:sldMk cId="1609357257" sldId="264"/>
        </pc:sldMkLst>
        <pc:spChg chg="mod">
          <ac:chgData name="Caroline Murray" userId="89904094-cd7d-4f44-b32d-86567a9d8c6d" providerId="ADAL" clId="{D4339BD1-A077-4910-AA06-FD25F126BB0D}" dt="2023-02-28T14:30:35.215" v="183" actId="207"/>
          <ac:spMkLst>
            <pc:docMk/>
            <pc:sldMk cId="1609357257" sldId="264"/>
            <ac:spMk id="6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17:41.945" v="33" actId="207"/>
          <ac:spMkLst>
            <pc:docMk/>
            <pc:sldMk cId="1609357257" sldId="264"/>
            <ac:spMk id="17" creationId="{00000000-0000-0000-0000-000000000000}"/>
          </ac:spMkLst>
        </pc:spChg>
      </pc:sldChg>
      <pc:sldChg chg="modSp mod">
        <pc:chgData name="Caroline Murray" userId="89904094-cd7d-4f44-b32d-86567a9d8c6d" providerId="ADAL" clId="{D4339BD1-A077-4910-AA06-FD25F126BB0D}" dt="2023-02-28T14:30:22.690" v="180" actId="207"/>
        <pc:sldMkLst>
          <pc:docMk/>
          <pc:sldMk cId="4196520906" sldId="265"/>
        </pc:sldMkLst>
        <pc:spChg chg="mod">
          <ac:chgData name="Caroline Murray" userId="89904094-cd7d-4f44-b32d-86567a9d8c6d" providerId="ADAL" clId="{D4339BD1-A077-4910-AA06-FD25F126BB0D}" dt="2023-02-28T14:30:22.690" v="180" actId="207"/>
          <ac:spMkLst>
            <pc:docMk/>
            <pc:sldMk cId="4196520906" sldId="265"/>
            <ac:spMk id="4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19:07.777" v="48" actId="403"/>
          <ac:spMkLst>
            <pc:docMk/>
            <pc:sldMk cId="4196520906" sldId="265"/>
            <ac:spMk id="32770" creationId="{00000000-0000-0000-0000-000000000000}"/>
          </ac:spMkLst>
        </pc:spChg>
      </pc:sldChg>
      <pc:sldChg chg="modSp mod">
        <pc:chgData name="Caroline Murray" userId="89904094-cd7d-4f44-b32d-86567a9d8c6d" providerId="ADAL" clId="{D4339BD1-A077-4910-AA06-FD25F126BB0D}" dt="2023-02-28T14:30:17.607" v="179" actId="207"/>
        <pc:sldMkLst>
          <pc:docMk/>
          <pc:sldMk cId="1736728655" sldId="266"/>
        </pc:sldMkLst>
        <pc:spChg chg="mod">
          <ac:chgData name="Caroline Murray" userId="89904094-cd7d-4f44-b32d-86567a9d8c6d" providerId="ADAL" clId="{D4339BD1-A077-4910-AA06-FD25F126BB0D}" dt="2023-02-28T14:30:17.607" v="179" actId="207"/>
          <ac:spMkLst>
            <pc:docMk/>
            <pc:sldMk cId="1736728655" sldId="266"/>
            <ac:spMk id="2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0:19.748" v="59" actId="14100"/>
          <ac:picMkLst>
            <pc:docMk/>
            <pc:sldMk cId="1736728655" sldId="266"/>
            <ac:picMk id="8" creationId="{00000000-0000-0000-0000-000000000000}"/>
          </ac:picMkLst>
        </pc:picChg>
        <pc:picChg chg="mod">
          <ac:chgData name="Caroline Murray" userId="89904094-cd7d-4f44-b32d-86567a9d8c6d" providerId="ADAL" clId="{D4339BD1-A077-4910-AA06-FD25F126BB0D}" dt="2023-02-28T14:20:14.749" v="57" actId="14100"/>
          <ac:picMkLst>
            <pc:docMk/>
            <pc:sldMk cId="1736728655" sldId="266"/>
            <ac:picMk id="34821" creationId="{00000000-0000-0000-0000-000000000000}"/>
          </ac:picMkLst>
        </pc:picChg>
        <pc:picChg chg="mod">
          <ac:chgData name="Caroline Murray" userId="89904094-cd7d-4f44-b32d-86567a9d8c6d" providerId="ADAL" clId="{D4339BD1-A077-4910-AA06-FD25F126BB0D}" dt="2023-02-28T14:20:07.356" v="56" actId="14826"/>
          <ac:picMkLst>
            <pc:docMk/>
            <pc:sldMk cId="1736728655" sldId="266"/>
            <ac:picMk id="34823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30:14.562" v="178" actId="207"/>
        <pc:sldMkLst>
          <pc:docMk/>
          <pc:sldMk cId="153638406" sldId="267"/>
        </pc:sldMkLst>
        <pc:spChg chg="mod">
          <ac:chgData name="Caroline Murray" userId="89904094-cd7d-4f44-b32d-86567a9d8c6d" providerId="ADAL" clId="{D4339BD1-A077-4910-AA06-FD25F126BB0D}" dt="2023-02-28T14:30:14.562" v="178" actId="207"/>
          <ac:spMkLst>
            <pc:docMk/>
            <pc:sldMk cId="153638406" sldId="267"/>
            <ac:spMk id="3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21:15.841" v="65" actId="2711"/>
          <ac:spMkLst>
            <pc:docMk/>
            <pc:sldMk cId="153638406" sldId="267"/>
            <ac:spMk id="35843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21:20.270" v="66" actId="2711"/>
          <ac:spMkLst>
            <pc:docMk/>
            <pc:sldMk cId="153638406" sldId="267"/>
            <ac:spMk id="35844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21:06.179" v="64" actId="2711"/>
          <ac:spMkLst>
            <pc:docMk/>
            <pc:sldMk cId="153638406" sldId="267"/>
            <ac:spMk id="35845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0:57.693" v="63" actId="14826"/>
          <ac:picMkLst>
            <pc:docMk/>
            <pc:sldMk cId="153638406" sldId="267"/>
            <ac:picMk id="35847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30:11.368" v="177" actId="207"/>
        <pc:sldMkLst>
          <pc:docMk/>
          <pc:sldMk cId="229297215" sldId="268"/>
        </pc:sldMkLst>
        <pc:spChg chg="mod">
          <ac:chgData name="Caroline Murray" userId="89904094-cd7d-4f44-b32d-86567a9d8c6d" providerId="ADAL" clId="{D4339BD1-A077-4910-AA06-FD25F126BB0D}" dt="2023-02-28T14:30:11.368" v="177" actId="207"/>
          <ac:spMkLst>
            <pc:docMk/>
            <pc:sldMk cId="229297215" sldId="268"/>
            <ac:spMk id="2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22:28.913" v="71" actId="1076"/>
          <ac:spMkLst>
            <pc:docMk/>
            <pc:sldMk cId="229297215" sldId="268"/>
            <ac:spMk id="8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2:09.760" v="68" actId="14826"/>
          <ac:picMkLst>
            <pc:docMk/>
            <pc:sldMk cId="229297215" sldId="268"/>
            <ac:picMk id="36866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26:56.748" v="145" actId="14100"/>
        <pc:sldMkLst>
          <pc:docMk/>
          <pc:sldMk cId="3707096705" sldId="269"/>
        </pc:sldMkLst>
        <pc:spChg chg="mod">
          <ac:chgData name="Caroline Murray" userId="89904094-cd7d-4f44-b32d-86567a9d8c6d" providerId="ADAL" clId="{D4339BD1-A077-4910-AA06-FD25F126BB0D}" dt="2023-02-28T14:26:30.150" v="130" actId="1076"/>
          <ac:spMkLst>
            <pc:docMk/>
            <pc:sldMk cId="3707096705" sldId="269"/>
            <ac:spMk id="3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26:56.748" v="145" actId="14100"/>
          <ac:spMkLst>
            <pc:docMk/>
            <pc:sldMk cId="3707096705" sldId="269"/>
            <ac:spMk id="38914" creationId="{00000000-0000-0000-0000-000000000000}"/>
          </ac:spMkLst>
        </pc:spChg>
      </pc:sldChg>
      <pc:sldChg chg="modSp mod">
        <pc:chgData name="Caroline Murray" userId="89904094-cd7d-4f44-b32d-86567a9d8c6d" providerId="ADAL" clId="{D4339BD1-A077-4910-AA06-FD25F126BB0D}" dt="2023-02-28T14:26:11.509" v="126" actId="113"/>
        <pc:sldMkLst>
          <pc:docMk/>
          <pc:sldMk cId="2506742119" sldId="270"/>
        </pc:sldMkLst>
        <pc:spChg chg="mod">
          <ac:chgData name="Caroline Murray" userId="89904094-cd7d-4f44-b32d-86567a9d8c6d" providerId="ADAL" clId="{D4339BD1-A077-4910-AA06-FD25F126BB0D}" dt="2023-02-28T14:26:03.697" v="124" actId="207"/>
          <ac:spMkLst>
            <pc:docMk/>
            <pc:sldMk cId="2506742119" sldId="270"/>
            <ac:spMk id="2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26:11.509" v="126" actId="113"/>
          <ac:spMkLst>
            <pc:docMk/>
            <pc:sldMk cId="2506742119" sldId="270"/>
            <ac:spMk id="5" creationId="{00000000-0000-0000-0000-000000000000}"/>
          </ac:spMkLst>
        </pc:spChg>
      </pc:sldChg>
      <pc:sldChg chg="modSp mod">
        <pc:chgData name="Caroline Murray" userId="89904094-cd7d-4f44-b32d-86567a9d8c6d" providerId="ADAL" clId="{D4339BD1-A077-4910-AA06-FD25F126BB0D}" dt="2023-02-28T14:29:48.484" v="176" actId="120"/>
        <pc:sldMkLst>
          <pc:docMk/>
          <pc:sldMk cId="707777758" sldId="271"/>
        </pc:sldMkLst>
        <pc:spChg chg="mod">
          <ac:chgData name="Caroline Murray" userId="89904094-cd7d-4f44-b32d-86567a9d8c6d" providerId="ADAL" clId="{D4339BD1-A077-4910-AA06-FD25F126BB0D}" dt="2023-02-28T14:29:48.484" v="176" actId="120"/>
          <ac:spMkLst>
            <pc:docMk/>
            <pc:sldMk cId="707777758" sldId="271"/>
            <ac:spMk id="3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3:15.815" v="79" actId="14100"/>
          <ac:picMkLst>
            <pc:docMk/>
            <pc:sldMk cId="707777758" sldId="271"/>
            <ac:picMk id="40962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23:30.718" v="84" actId="14100"/>
        <pc:sldMkLst>
          <pc:docMk/>
          <pc:sldMk cId="912151315" sldId="272"/>
        </pc:sldMkLst>
        <pc:spChg chg="mod">
          <ac:chgData name="Caroline Murray" userId="89904094-cd7d-4f44-b32d-86567a9d8c6d" providerId="ADAL" clId="{D4339BD1-A077-4910-AA06-FD25F126BB0D}" dt="2023-02-28T14:23:26.685" v="82" actId="1076"/>
          <ac:spMkLst>
            <pc:docMk/>
            <pc:sldMk cId="912151315" sldId="272"/>
            <ac:spMk id="2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3:30.718" v="84" actId="14100"/>
          <ac:picMkLst>
            <pc:docMk/>
            <pc:sldMk cId="912151315" sldId="272"/>
            <ac:picMk id="41987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25:36.738" v="118" actId="14100"/>
        <pc:sldMkLst>
          <pc:docMk/>
          <pc:sldMk cId="657789159" sldId="273"/>
        </pc:sldMkLst>
        <pc:spChg chg="mod">
          <ac:chgData name="Caroline Murray" userId="89904094-cd7d-4f44-b32d-86567a9d8c6d" providerId="ADAL" clId="{D4339BD1-A077-4910-AA06-FD25F126BB0D}" dt="2023-02-28T14:25:36.738" v="118" actId="14100"/>
          <ac:spMkLst>
            <pc:docMk/>
            <pc:sldMk cId="657789159" sldId="273"/>
            <ac:spMk id="2" creationId="{00000000-0000-0000-0000-000000000000}"/>
          </ac:spMkLst>
        </pc:spChg>
        <pc:picChg chg="mod">
          <ac:chgData name="Caroline Murray" userId="89904094-cd7d-4f44-b32d-86567a9d8c6d" providerId="ADAL" clId="{D4339BD1-A077-4910-AA06-FD25F126BB0D}" dt="2023-02-28T14:25:23.646" v="115" actId="1076"/>
          <ac:picMkLst>
            <pc:docMk/>
            <pc:sldMk cId="657789159" sldId="273"/>
            <ac:picMk id="44034" creationId="{00000000-0000-0000-0000-000000000000}"/>
          </ac:picMkLst>
        </pc:picChg>
        <pc:picChg chg="mod">
          <ac:chgData name="Caroline Murray" userId="89904094-cd7d-4f44-b32d-86567a9d8c6d" providerId="ADAL" clId="{D4339BD1-A077-4910-AA06-FD25F126BB0D}" dt="2023-02-28T14:25:21.653" v="114" actId="1076"/>
          <ac:picMkLst>
            <pc:docMk/>
            <pc:sldMk cId="657789159" sldId="273"/>
            <ac:picMk id="44035" creationId="{00000000-0000-0000-0000-000000000000}"/>
          </ac:picMkLst>
        </pc:picChg>
        <pc:picChg chg="mod">
          <ac:chgData name="Caroline Murray" userId="89904094-cd7d-4f44-b32d-86567a9d8c6d" providerId="ADAL" clId="{D4339BD1-A077-4910-AA06-FD25F126BB0D}" dt="2023-02-28T14:25:09.280" v="110" actId="14100"/>
          <ac:picMkLst>
            <pc:docMk/>
            <pc:sldMk cId="657789159" sldId="273"/>
            <ac:picMk id="44036" creationId="{00000000-0000-0000-0000-000000000000}"/>
          </ac:picMkLst>
        </pc:picChg>
        <pc:picChg chg="mod">
          <ac:chgData name="Caroline Murray" userId="89904094-cd7d-4f44-b32d-86567a9d8c6d" providerId="ADAL" clId="{D4339BD1-A077-4910-AA06-FD25F126BB0D}" dt="2023-02-28T14:25:12.099" v="111" actId="1076"/>
          <ac:picMkLst>
            <pc:docMk/>
            <pc:sldMk cId="657789159" sldId="273"/>
            <ac:picMk id="44037" creationId="{00000000-0000-0000-0000-000000000000}"/>
          </ac:picMkLst>
        </pc:picChg>
      </pc:sldChg>
      <pc:sldChg chg="delSp modSp mod">
        <pc:chgData name="Caroline Murray" userId="89904094-cd7d-4f44-b32d-86567a9d8c6d" providerId="ADAL" clId="{D4339BD1-A077-4910-AA06-FD25F126BB0D}" dt="2023-02-28T14:30:26.758" v="181" actId="207"/>
        <pc:sldMkLst>
          <pc:docMk/>
          <pc:sldMk cId="3829263420" sldId="274"/>
        </pc:sldMkLst>
        <pc:spChg chg="mod">
          <ac:chgData name="Caroline Murray" userId="89904094-cd7d-4f44-b32d-86567a9d8c6d" providerId="ADAL" clId="{D4339BD1-A077-4910-AA06-FD25F126BB0D}" dt="2023-02-28T14:30:26.758" v="181" actId="207"/>
          <ac:spMkLst>
            <pc:docMk/>
            <pc:sldMk cId="3829263420" sldId="274"/>
            <ac:spMk id="3" creationId="{00000000-0000-0000-0000-000000000000}"/>
          </ac:spMkLst>
        </pc:spChg>
        <pc:spChg chg="del">
          <ac:chgData name="Caroline Murray" userId="89904094-cd7d-4f44-b32d-86567a9d8c6d" providerId="ADAL" clId="{D4339BD1-A077-4910-AA06-FD25F126BB0D}" dt="2023-02-28T14:18:22.981" v="39" actId="478"/>
          <ac:spMkLst>
            <pc:docMk/>
            <pc:sldMk cId="3829263420" sldId="274"/>
            <ac:spMk id="28674" creationId="{00000000-0000-0000-0000-000000000000}"/>
          </ac:spMkLst>
        </pc:spChg>
        <pc:spChg chg="mod">
          <ac:chgData name="Caroline Murray" userId="89904094-cd7d-4f44-b32d-86567a9d8c6d" providerId="ADAL" clId="{D4339BD1-A077-4910-AA06-FD25F126BB0D}" dt="2023-02-28T14:18:16.754" v="38" actId="1076"/>
          <ac:spMkLst>
            <pc:docMk/>
            <pc:sldMk cId="3829263420" sldId="274"/>
            <ac:spMk id="28677" creationId="{00000000-0000-0000-0000-000000000000}"/>
          </ac:spMkLst>
        </pc:spChg>
        <pc:grpChg chg="mod">
          <ac:chgData name="Caroline Murray" userId="89904094-cd7d-4f44-b32d-86567a9d8c6d" providerId="ADAL" clId="{D4339BD1-A077-4910-AA06-FD25F126BB0D}" dt="2023-02-28T14:18:44.729" v="43" actId="14100"/>
          <ac:grpSpMkLst>
            <pc:docMk/>
            <pc:sldMk cId="3829263420" sldId="274"/>
            <ac:grpSpMk id="28676" creationId="{00000000-0000-0000-0000-000000000000}"/>
          </ac:grpSpMkLst>
        </pc:grpChg>
        <pc:picChg chg="mod">
          <ac:chgData name="Caroline Murray" userId="89904094-cd7d-4f44-b32d-86567a9d8c6d" providerId="ADAL" clId="{D4339BD1-A077-4910-AA06-FD25F126BB0D}" dt="2023-02-28T14:18:44.729" v="43" actId="14100"/>
          <ac:picMkLst>
            <pc:docMk/>
            <pc:sldMk cId="3829263420" sldId="274"/>
            <ac:picMk id="28678" creationId="{00000000-0000-0000-0000-000000000000}"/>
          </ac:picMkLst>
        </pc:picChg>
        <pc:picChg chg="mod">
          <ac:chgData name="Caroline Murray" userId="89904094-cd7d-4f44-b32d-86567a9d8c6d" providerId="ADAL" clId="{D4339BD1-A077-4910-AA06-FD25F126BB0D}" dt="2023-02-28T14:18:44.729" v="43" actId="14100"/>
          <ac:picMkLst>
            <pc:docMk/>
            <pc:sldMk cId="3829263420" sldId="274"/>
            <ac:picMk id="28679" creationId="{00000000-0000-0000-0000-000000000000}"/>
          </ac:picMkLst>
        </pc:picChg>
      </pc:sldChg>
      <pc:sldChg chg="modSp mod">
        <pc:chgData name="Caroline Murray" userId="89904094-cd7d-4f44-b32d-86567a9d8c6d" providerId="ADAL" clId="{D4339BD1-A077-4910-AA06-FD25F126BB0D}" dt="2023-02-28T14:17:05.525" v="30" actId="1076"/>
        <pc:sldMkLst>
          <pc:docMk/>
          <pc:sldMk cId="3216168981" sldId="275"/>
        </pc:sldMkLst>
        <pc:picChg chg="mod">
          <ac:chgData name="Caroline Murray" userId="89904094-cd7d-4f44-b32d-86567a9d8c6d" providerId="ADAL" clId="{D4339BD1-A077-4910-AA06-FD25F126BB0D}" dt="2023-02-28T14:17:05.525" v="30" actId="1076"/>
          <ac:picMkLst>
            <pc:docMk/>
            <pc:sldMk cId="3216168981" sldId="275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6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17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72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81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09E8-09DF-4E71-86BC-C629E3AA00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9FC49A-DC5A-4627-8B9C-7E8BD1A24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3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622" y="2605849"/>
            <a:ext cx="4233486" cy="164630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Montserrat SemiBold" panose="00000700000000000000" pitchFamily="2" charset="0"/>
                <a:cs typeface="Lucida Sans Unicode" panose="020B0602030504020204" pitchFamily="34" charset="0"/>
              </a:rPr>
              <a:t>LakeSmart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888" y="4588672"/>
            <a:ext cx="7766936" cy="10968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Lake Stewardship in Action</a:t>
            </a:r>
          </a:p>
        </p:txBody>
      </p:sp>
      <p:pic>
        <p:nvPicPr>
          <p:cNvPr id="5" name="Picture 5" descr="C:\Users\maggie\Pictures\20151012_110938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2088"/>
            <a:ext cx="2219144" cy="37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1B744-5293-9280-0ACB-868C4925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987" y="773868"/>
            <a:ext cx="2861519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48" y="447675"/>
            <a:ext cx="9194635" cy="1320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Montserrat SemiBold" panose="00000700000000000000" pitchFamily="2" charset="0"/>
              </a:rPr>
              <a:t>LakeSmart</a:t>
            </a:r>
            <a:r>
              <a:rPr lang="en-US" sz="3600" dirty="0">
                <a:solidFill>
                  <a:srgbClr val="002060"/>
                </a:solidFill>
                <a:latin typeface="Montserrat SemiBold" panose="00000700000000000000" pitchFamily="2" charset="0"/>
              </a:rPr>
              <a:t> Is an Incentivized Education Program for Homeowners</a:t>
            </a:r>
            <a:br>
              <a:rPr lang="en-US" sz="3600" dirty="0">
                <a:solidFill>
                  <a:srgbClr val="002060"/>
                </a:solidFill>
                <a:latin typeface="Montserrat SemiBold" panose="00000700000000000000" pitchFamily="2" charset="0"/>
              </a:rPr>
            </a:br>
            <a:br>
              <a:rPr lang="en-US" sz="3600" dirty="0">
                <a:solidFill>
                  <a:srgbClr val="002060"/>
                </a:solidFill>
                <a:latin typeface="Montserrat SemiBold" panose="00000700000000000000" pitchFamily="2" charset="0"/>
              </a:rPr>
            </a:br>
            <a:r>
              <a:rPr lang="en-US" sz="2400" dirty="0">
                <a:solidFill>
                  <a:srgbClr val="002060"/>
                </a:solidFill>
              </a:rPr>
              <a:t>GOAL: Establish a Community-wide Norm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057400" y="1455739"/>
            <a:ext cx="8229600" cy="4524375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4294967295"/>
          </p:nvPr>
        </p:nvSpPr>
        <p:spPr>
          <a:xfrm>
            <a:off x="8153400" y="2133600"/>
            <a:ext cx="4038600" cy="3970338"/>
          </a:xfrm>
        </p:spPr>
        <p:txBody>
          <a:bodyPr/>
          <a:lstStyle/>
          <a:p>
            <a:pPr lvl="4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33" y="2819401"/>
            <a:ext cx="3107367" cy="21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maggie\Documents\@MLS\2015 LAKESMART\2015 PHOTOS\Washington-Cady buffer fm d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90" y="2881312"/>
            <a:ext cx="4731558" cy="358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823" name="Content Placeholder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8701" y="2535907"/>
            <a:ext cx="1827213" cy="24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65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2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1" y="378525"/>
            <a:ext cx="8839200" cy="950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Montserrat SemiBold" panose="00000700000000000000" pitchFamily="2" charset="0"/>
              </a:rPr>
              <a:t>  LakeSmart is a Carrot, not a Stick</a:t>
            </a:r>
          </a:p>
        </p:txBody>
      </p:sp>
      <p:sp>
        <p:nvSpPr>
          <p:cNvPr id="35843" name="Text Placeholder 3"/>
          <p:cNvSpPr>
            <a:spLocks noGrp="1"/>
          </p:cNvSpPr>
          <p:nvPr>
            <p:ph type="body" idx="1"/>
          </p:nvPr>
        </p:nvSpPr>
        <p:spPr>
          <a:xfrm>
            <a:off x="1981200" y="5410200"/>
            <a:ext cx="4191000" cy="762000"/>
          </a:xfrm>
          <a:ln>
            <a:headEnd/>
            <a:tailEnd/>
          </a:ln>
        </p:spPr>
        <p:txBody>
          <a:bodyPr/>
          <a:lstStyle/>
          <a:p>
            <a:r>
              <a:rPr lang="en-US" altLang="en-US" sz="2000" dirty="0">
                <a:latin typeface="Montserrat SemiBold" panose="00000700000000000000" pitchFamily="2" charset="0"/>
              </a:rPr>
              <a:t>       </a:t>
            </a:r>
            <a:r>
              <a:rPr lang="en-US" altLang="en-US" sz="2000" dirty="0" err="1">
                <a:latin typeface="Montserrat SemiBold" panose="00000700000000000000" pitchFamily="2" charset="0"/>
              </a:rPr>
              <a:t>LakeSmart</a:t>
            </a:r>
            <a:r>
              <a:rPr lang="en-US" altLang="en-US" sz="2000" dirty="0">
                <a:latin typeface="Montserrat SemiBold" panose="00000700000000000000" pitchFamily="2" charset="0"/>
              </a:rPr>
              <a:t> Is Positive</a:t>
            </a:r>
          </a:p>
        </p:txBody>
      </p:sp>
      <p:sp>
        <p:nvSpPr>
          <p:cNvPr id="35845" name="Content Placeholder 4"/>
          <p:cNvSpPr>
            <a:spLocks noGrp="1"/>
          </p:cNvSpPr>
          <p:nvPr>
            <p:ph sz="half" idx="2"/>
          </p:nvPr>
        </p:nvSpPr>
        <p:spPr>
          <a:xfrm>
            <a:off x="2057400" y="1420813"/>
            <a:ext cx="4040188" cy="3941762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Learning and Reward Program</a:t>
            </a:r>
          </a:p>
          <a:p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Illustrates  Lake-friendly Landscaping</a:t>
            </a:r>
          </a:p>
          <a:p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Protects Home Value</a:t>
            </a:r>
          </a:p>
          <a:p>
            <a:endParaRPr lang="en-US" alt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Preserves Habitat</a:t>
            </a:r>
          </a:p>
          <a:p>
            <a:endParaRPr lang="en-US" altLang="en-US" dirty="0"/>
          </a:p>
        </p:txBody>
      </p:sp>
      <p:sp>
        <p:nvSpPr>
          <p:cNvPr id="3584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638800" y="5410200"/>
            <a:ext cx="4419600" cy="762000"/>
          </a:xfrm>
          <a:ln>
            <a:headEnd/>
            <a:tailEnd/>
          </a:ln>
        </p:spPr>
        <p:txBody>
          <a:bodyPr/>
          <a:lstStyle/>
          <a:p>
            <a:r>
              <a:rPr lang="en-US" altLang="en-US" sz="2000" dirty="0">
                <a:latin typeface="Montserrat SemiBold" panose="00000700000000000000" pitchFamily="2" charset="0"/>
              </a:rPr>
              <a:t>  It Tells You What You CAN Do</a:t>
            </a:r>
          </a:p>
        </p:txBody>
      </p:sp>
      <p:sp>
        <p:nvSpPr>
          <p:cNvPr id="35846" name="Content Placeholder 1"/>
          <p:cNvSpPr>
            <a:spLocks noGrp="1"/>
          </p:cNvSpPr>
          <p:nvPr>
            <p:ph sz="quarter" idx="4"/>
          </p:nvPr>
        </p:nvSpPr>
        <p:spPr>
          <a:xfrm>
            <a:off x="6169026" y="1444626"/>
            <a:ext cx="4041775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pic>
        <p:nvPicPr>
          <p:cNvPr id="35847" name="Content Placeholder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1828705"/>
            <a:ext cx="2362200" cy="312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652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3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Montserrat SemiBold" panose="00000700000000000000" pitchFamily="2" charset="0"/>
              </a:rPr>
              <a:t>The LakeSmart Brand</a:t>
            </a:r>
          </a:p>
        </p:txBody>
      </p:sp>
      <p:pic>
        <p:nvPicPr>
          <p:cNvPr id="36866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447800"/>
            <a:ext cx="2963863" cy="4438650"/>
          </a:xfr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833831" y="1952626"/>
            <a:ext cx="4038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 Signs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homes of good lake stewards </a:t>
            </a:r>
          </a:p>
          <a:p>
            <a:pPr>
              <a:defRPr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 properties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demonstrate</a:t>
            </a:r>
            <a:r>
              <a:rPr lang="en-US" sz="20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lake-friendly behavior</a:t>
            </a:r>
          </a:p>
          <a:p>
            <a:pPr>
              <a:defRPr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Award signs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arouse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curiosity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People ask, “What is that? How can I get one of those?”</a:t>
            </a:r>
          </a:p>
        </p:txBody>
      </p:sp>
    </p:spTree>
    <p:extLst>
      <p:ext uri="{BB962C8B-B14F-4D97-AF65-F5344CB8AC3E}">
        <p14:creationId xmlns:p14="http://schemas.microsoft.com/office/powerpoint/2010/main" val="22929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Users\maggie\Documents\@MLS\LAKESMART\2015 PHOTOS\Infiltration steps-G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679577"/>
            <a:ext cx="3544425" cy="472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C:\Users\maggie\Documents\@MLS\LAKESMART\2015 PHOTOS\Rain 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133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011" y="381000"/>
            <a:ext cx="105555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0"/>
                <a:cs typeface="Arial" charset="0"/>
              </a:rPr>
              <a:t>LakeSmart Recommends Practices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0"/>
                <a:cs typeface="Arial" charset="0"/>
              </a:rPr>
              <a:t>That Capture Stormwater on Site</a:t>
            </a:r>
          </a:p>
        </p:txBody>
      </p:sp>
    </p:spTree>
    <p:extLst>
      <p:ext uri="{BB962C8B-B14F-4D97-AF65-F5344CB8AC3E}">
        <p14:creationId xmlns:p14="http://schemas.microsoft.com/office/powerpoint/2010/main" val="70777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aggie\Documents\@MLS\LAKESMART\2015 PHOTOS\YCC-berm mulched 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C:\Users\maggie\AppData\Local\Microsoft\Windows\Temporary Internet Files\Content.Outlook\J0JGBOKJ\20151002_153950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66" y="380999"/>
            <a:ext cx="2681474" cy="476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7435" y="990601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0"/>
                <a:cs typeface="Arial" charset="0"/>
              </a:rPr>
              <a:t>DIY or Contracted Out</a:t>
            </a:r>
          </a:p>
        </p:txBody>
      </p:sp>
    </p:spTree>
    <p:extLst>
      <p:ext uri="{BB962C8B-B14F-4D97-AF65-F5344CB8AC3E}">
        <p14:creationId xmlns:p14="http://schemas.microsoft.com/office/powerpoint/2010/main" val="91215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nlineImag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77" y="1774086"/>
            <a:ext cx="2825458" cy="376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inlineImage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78" y="1774087"/>
            <a:ext cx="2823748" cy="376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inlineImage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86" y="1774087"/>
            <a:ext cx="2825519" cy="376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inlineIma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" y="1774087"/>
            <a:ext cx="2823970" cy="376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9227" y="855676"/>
            <a:ext cx="5497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3366"/>
                </a:solidFill>
                <a:latin typeface="Montserrat SemiBold" panose="00000700000000000000" pitchFamily="2" charset="0"/>
                <a:cs typeface="Arial" charset="0"/>
              </a:rPr>
              <a:t>There is a Portfolio of “Fixes”</a:t>
            </a:r>
          </a:p>
        </p:txBody>
      </p:sp>
    </p:spTree>
    <p:extLst>
      <p:ext uri="{BB962C8B-B14F-4D97-AF65-F5344CB8AC3E}">
        <p14:creationId xmlns:p14="http://schemas.microsoft.com/office/powerpoint/2010/main" val="65778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Montserrat SemiBold" panose="00000700000000000000" pitchFamily="2" charset="0"/>
              </a:rPr>
              <a:t>LakeSmart is a Local Team Effort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831" y="1600201"/>
            <a:ext cx="58809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Lake Associations handle local outreach/publicity</a:t>
            </a:r>
          </a:p>
          <a:p>
            <a:pPr eaLnBrk="1" hangingPunct="1">
              <a:defRPr/>
            </a:pPr>
            <a:endParaRPr lang="en-US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Conduct evaluations, make recommendations</a:t>
            </a:r>
          </a:p>
          <a:p>
            <a:pPr eaLnBrk="1" hangingPunct="1">
              <a:defRPr/>
            </a:pPr>
            <a:endParaRPr lang="en-US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Keep records and report</a:t>
            </a:r>
          </a:p>
          <a:p>
            <a:pPr eaLnBrk="1" hangingPunct="1">
              <a:defRPr/>
            </a:pPr>
            <a:endParaRPr lang="en-US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fuel action</a:t>
            </a:r>
          </a:p>
        </p:txBody>
      </p:sp>
      <p:pic>
        <p:nvPicPr>
          <p:cNvPr id="39940" name="Picture 10" descr="C:\Users\maggie\Documents\@MLS\2015 LAKESMART\2015 PHOTOS\Around the World with Lake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127125"/>
            <a:ext cx="3046413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4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4900" y="0"/>
            <a:ext cx="10242200" cy="1320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/>
            </a:br>
            <a:r>
              <a:rPr lang="en-US" sz="4000" dirty="0">
                <a:latin typeface="Montserrat SemiBold" panose="00000700000000000000" pitchFamily="2" charset="0"/>
              </a:rPr>
              <a:t>Lake Associations Make </a:t>
            </a:r>
            <a:br>
              <a:rPr lang="en-US" sz="4000" dirty="0">
                <a:latin typeface="Montserrat SemiBold" panose="00000700000000000000" pitchFamily="2" charset="0"/>
              </a:rPr>
            </a:br>
            <a:r>
              <a:rPr lang="en-US" sz="4000" dirty="0">
                <a:latin typeface="Montserrat SemiBold" panose="00000700000000000000" pitchFamily="2" charset="0"/>
              </a:rPr>
              <a:t>LakeSmart Possible</a:t>
            </a:r>
            <a:endParaRPr lang="en-US" dirty="0">
              <a:latin typeface="Montserrat SemiBold" panose="00000700000000000000" pitchFamily="2" charset="0"/>
            </a:endParaRP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974900" y="1546164"/>
            <a:ext cx="5434778" cy="4525963"/>
          </a:xfrm>
        </p:spPr>
        <p:txBody>
          <a:bodyPr/>
          <a:lstStyle/>
          <a:p>
            <a:endParaRPr lang="en-US" alt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Maine Lakes provides the program</a:t>
            </a:r>
          </a:p>
          <a:p>
            <a:pPr lvl="1"/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Training, all materials</a:t>
            </a:r>
          </a:p>
          <a:p>
            <a:pPr lvl="1"/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On-site coaching</a:t>
            </a:r>
          </a:p>
          <a:p>
            <a:pPr lvl="1"/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for implementation</a:t>
            </a:r>
          </a:p>
          <a:p>
            <a:r>
              <a:rPr lang="en-US" alt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Local Partners Provide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Outreach to neighbors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Perform property screenings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Keep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the Awards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709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658" y="218983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Montserrat SemiBold" panose="00000700000000000000" pitchFamily="2" charset="0"/>
              </a:rPr>
              <a:t>Maine’s Lakes Are our Heritage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 descr="C:\Users\maggie\Documents\COLA\My Pictures\MONKMONK\Canoeing on Lily Bay on Moosehead Lake, M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03" y="966470"/>
            <a:ext cx="8682361" cy="57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35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Montserrat SemiBold" panose="00000700000000000000" pitchFamily="2" charset="0"/>
              </a:rPr>
              <a:t>And the Legacy We Leave Behind</a:t>
            </a:r>
          </a:p>
        </p:txBody>
      </p:sp>
      <p:pic>
        <p:nvPicPr>
          <p:cNvPr id="21508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671" y="2068497"/>
            <a:ext cx="3757863" cy="3762277"/>
          </a:xfrm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r="22392"/>
          <a:stretch/>
        </p:blipFill>
        <p:spPr bwMode="auto">
          <a:xfrm>
            <a:off x="6249880" y="2068497"/>
            <a:ext cx="4129272" cy="37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6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261136"/>
            <a:ext cx="9226702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Montserrat SemiBold" panose="00000700000000000000" pitchFamily="2" charset="0"/>
              </a:rPr>
              <a:t>Lakes are Dynamic Systems that Respond to their  Environment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2506" y="1750366"/>
            <a:ext cx="4787867" cy="4351338"/>
          </a:xfrm>
        </p:spPr>
        <p:txBody>
          <a:bodyPr/>
          <a:lstStyle/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 always runs downhill</a:t>
            </a:r>
          </a:p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Lakes fill the low places</a:t>
            </a:r>
          </a:p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Lakes are still waters, not constantly renewed like rivers, streams</a:t>
            </a:r>
          </a:p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Lakes keep 90% of what’s washed into them</a:t>
            </a:r>
          </a:p>
        </p:txBody>
      </p:sp>
      <p:pic>
        <p:nvPicPr>
          <p:cNvPr id="23556" name="Picture 5" descr="watershedaction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49" y="1669608"/>
            <a:ext cx="720109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62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828800" y="685801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Montserrat SemiBold" panose="00000700000000000000" pitchFamily="2" charset="0"/>
              </a:rPr>
              <a:t>Forested Watershed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6172199" y="685801"/>
            <a:ext cx="4371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Montserrat SemiBold" panose="00000700000000000000" pitchFamily="2" charset="0"/>
              </a:rPr>
              <a:t>Developed Watershed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429000" y="4038600"/>
            <a:ext cx="6248400" cy="762000"/>
            <a:chOff x="1200" y="2544"/>
            <a:chExt cx="3936" cy="480"/>
          </a:xfrm>
        </p:grpSpPr>
        <p:sp>
          <p:nvSpPr>
            <p:cNvPr id="25610" name="AutoShape 5"/>
            <p:cNvSpPr>
              <a:spLocks noChangeArrowheads="1"/>
            </p:cNvSpPr>
            <p:nvPr/>
          </p:nvSpPr>
          <p:spPr bwMode="auto">
            <a:xfrm rot="5400000">
              <a:off x="1176" y="2568"/>
              <a:ext cx="48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AutoShape 6"/>
            <p:cNvSpPr>
              <a:spLocks noChangeArrowheads="1"/>
            </p:cNvSpPr>
            <p:nvPr/>
          </p:nvSpPr>
          <p:spPr bwMode="auto">
            <a:xfrm rot="5400000">
              <a:off x="3336" y="2568"/>
              <a:ext cx="48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AutoShape 7"/>
            <p:cNvSpPr>
              <a:spLocks noChangeArrowheads="1"/>
            </p:cNvSpPr>
            <p:nvPr/>
          </p:nvSpPr>
          <p:spPr bwMode="auto">
            <a:xfrm rot="5400000">
              <a:off x="4008" y="2568"/>
              <a:ext cx="48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AutoShape 8"/>
            <p:cNvSpPr>
              <a:spLocks noChangeArrowheads="1"/>
            </p:cNvSpPr>
            <p:nvPr/>
          </p:nvSpPr>
          <p:spPr bwMode="auto">
            <a:xfrm rot="5400000">
              <a:off x="4680" y="2568"/>
              <a:ext cx="48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5413" y="5029201"/>
            <a:ext cx="6781800" cy="10191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en-US" alt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to 10 times the amount of </a:t>
            </a:r>
            <a:r>
              <a:rPr lang="en-US" altLang="en-US" sz="28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phosphorus</a:t>
            </a:r>
            <a:r>
              <a:rPr lang="en-US" alt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spcAft>
                <a:spcPct val="25000"/>
              </a:spcAft>
            </a:pPr>
            <a:r>
              <a:rPr lang="en-US" alt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runoff from developed land</a:t>
            </a:r>
          </a:p>
        </p:txBody>
      </p:sp>
      <p:pic>
        <p:nvPicPr>
          <p:cNvPr id="25608" name="Picture 10" descr="LakeHikeForest1-10-03-0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245002"/>
            <a:ext cx="3676650" cy="27540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11" descr="MVC-007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03" y="1218546"/>
            <a:ext cx="3724797" cy="27935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56" y="697756"/>
            <a:ext cx="6733746" cy="5643653"/>
          </a:xfrm>
        </p:spPr>
      </p:pic>
    </p:spTree>
    <p:extLst>
      <p:ext uri="{BB962C8B-B14F-4D97-AF65-F5344CB8AC3E}">
        <p14:creationId xmlns:p14="http://schemas.microsoft.com/office/powerpoint/2010/main" val="321616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flipV="1">
            <a:off x="2681288" y="1244600"/>
            <a:ext cx="6680200" cy="4597400"/>
          </a:xfrm>
          <a:prstGeom prst="round2Same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3366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146175"/>
            <a:ext cx="723265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95575" y="3533775"/>
            <a:ext cx="66802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Montserrat SemiBold" panose="00000700000000000000" pitchFamily="2" charset="0"/>
              </a:rPr>
              <a:t>High Nutrient Lake 100 Years or Less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1447800"/>
            <a:ext cx="19050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oxygen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1419225"/>
            <a:ext cx="2667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+mj-lt"/>
                <a:cs typeface="Arial" charset="0"/>
              </a:rPr>
              <a:t>EPILIMNION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400" y="3608389"/>
            <a:ext cx="2667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+mj-lt"/>
                <a:cs typeface="Arial" charset="0"/>
              </a:rPr>
              <a:t>HYPOLIMNION</a:t>
            </a:r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3505200" y="30480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3048000"/>
            <a:ext cx="6096000" cy="400050"/>
          </a:xfrm>
          <a:prstGeom prst="rect">
            <a:avLst/>
          </a:prstGeom>
          <a:solidFill>
            <a:srgbClr val="59AAF2">
              <a:alpha val="61961"/>
            </a:srgb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Arial" charset="0"/>
              </a:rPr>
              <a:t>Warm, Increasing Nutrients, High Algae Growth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482725" y="1509714"/>
            <a:ext cx="1506538" cy="17240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5488" y="4953001"/>
            <a:ext cx="5867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Cold, High Nutrients, No Oxygen at Depth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Fish Die, Sediments Release Nutrients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557216" y="5841563"/>
            <a:ext cx="1153769" cy="7987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63500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340850" y="1763713"/>
            <a:ext cx="1327150" cy="381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54163" y="2166939"/>
            <a:ext cx="1143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Inflow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12300" y="1800225"/>
            <a:ext cx="11493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Outflow</a:t>
            </a:r>
          </a:p>
        </p:txBody>
      </p:sp>
      <p:pic>
        <p:nvPicPr>
          <p:cNvPr id="26641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940175"/>
            <a:ext cx="24669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5310188" y="3946525"/>
            <a:ext cx="1905000" cy="884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19600" y="1158876"/>
            <a:ext cx="0" cy="9128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915400" y="1216025"/>
            <a:ext cx="0" cy="1168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34175" y="1195388"/>
            <a:ext cx="0" cy="7493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10200" y="3946525"/>
            <a:ext cx="1905000" cy="884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TextBox 2"/>
          <p:cNvSpPr txBox="1">
            <a:spLocks noChangeArrowheads="1"/>
          </p:cNvSpPr>
          <p:nvPr/>
        </p:nvSpPr>
        <p:spPr bwMode="auto">
          <a:xfrm>
            <a:off x="7086600" y="6240464"/>
            <a:ext cx="357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D. Whitney King, Colby College</a:t>
            </a:r>
          </a:p>
        </p:txBody>
      </p:sp>
    </p:spTree>
    <p:extLst>
      <p:ext uri="{BB962C8B-B14F-4D97-AF65-F5344CB8AC3E}">
        <p14:creationId xmlns:p14="http://schemas.microsoft.com/office/powerpoint/2010/main" val="160935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3406"/>
            <a:ext cx="8229600" cy="95698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Montserrat SemiBold" panose="00000700000000000000" pitchFamily="2" charset="0"/>
              </a:rPr>
              <a:t>Death by a Thousand Cuts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556922" y="1071981"/>
            <a:ext cx="8306170" cy="3997170"/>
            <a:chOff x="1440" y="3201"/>
            <a:chExt cx="9660" cy="2980"/>
          </a:xfrm>
        </p:grpSpPr>
        <p:pic>
          <p:nvPicPr>
            <p:cNvPr id="28678" name="Picture 10" descr="oliogotrophic%20lak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0" b="10559"/>
            <a:stretch>
              <a:fillRect/>
            </a:stretch>
          </p:blipFill>
          <p:spPr bwMode="auto">
            <a:xfrm>
              <a:off x="1440" y="3201"/>
              <a:ext cx="4440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7" descr="eutrophic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r="1666"/>
            <a:stretch>
              <a:fillRect/>
            </a:stretch>
          </p:blipFill>
          <p:spPr bwMode="auto">
            <a:xfrm>
              <a:off x="6549" y="3221"/>
              <a:ext cx="4551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524000" y="558763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Unintended consequence of uninformed practice</a:t>
            </a:r>
          </a:p>
        </p:txBody>
      </p:sp>
    </p:spTree>
    <p:extLst>
      <p:ext uri="{BB962C8B-B14F-4D97-AF65-F5344CB8AC3E}">
        <p14:creationId xmlns:p14="http://schemas.microsoft.com/office/powerpoint/2010/main" val="382926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Montserrat SemiBold" panose="00000700000000000000" pitchFamily="2" charset="0"/>
              </a:rPr>
              <a:t>How We Counter the Threat</a:t>
            </a:r>
          </a:p>
        </p:txBody>
      </p:sp>
      <p:sp>
        <p:nvSpPr>
          <p:cNvPr id="32770" name="Content Placeholder 4"/>
          <p:cNvSpPr>
            <a:spLocks noGrp="1"/>
          </p:cNvSpPr>
          <p:nvPr>
            <p:ph idx="1"/>
          </p:nvPr>
        </p:nvSpPr>
        <p:spPr>
          <a:xfrm>
            <a:off x="2011364" y="1417638"/>
            <a:ext cx="8656637" cy="4525962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Capture and manage stormwater on land</a:t>
            </a:r>
          </a:p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Keep all stormwater from flowing into the lake</a:t>
            </a:r>
          </a:p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Stabilize the land</a:t>
            </a:r>
          </a:p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Cover bare soil</a:t>
            </a:r>
          </a:p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Infiltrate stormwater runoff</a:t>
            </a:r>
          </a:p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Divert flows to natural or manmade “sinks”</a:t>
            </a:r>
          </a:p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Shoreline buffers are necessary</a:t>
            </a:r>
          </a:p>
          <a:p>
            <a:r>
              <a:rPr lang="en-US" alt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Shoreland Zone has a disproportionately large effect on lake water quality in comparison to its size.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65209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1346</TotalTime>
  <Words>351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Montserrat SemiBold</vt:lpstr>
      <vt:lpstr>Roboto</vt:lpstr>
      <vt:lpstr>Trebuchet MS</vt:lpstr>
      <vt:lpstr>Wingdings 3</vt:lpstr>
      <vt:lpstr>Facet</vt:lpstr>
      <vt:lpstr>LakeSmart</vt:lpstr>
      <vt:lpstr>Maine’s Lakes Are our Heritage</vt:lpstr>
      <vt:lpstr>And the Legacy We Leave Behind</vt:lpstr>
      <vt:lpstr>Lakes are Dynamic Systems that Respond to their  Environment</vt:lpstr>
      <vt:lpstr>PowerPoint Presentation</vt:lpstr>
      <vt:lpstr>PowerPoint Presentation</vt:lpstr>
      <vt:lpstr>High Nutrient Lake 100 Years or Less</vt:lpstr>
      <vt:lpstr>Death by a Thousand Cuts</vt:lpstr>
      <vt:lpstr>How We Counter the Threat</vt:lpstr>
      <vt:lpstr>LakeSmart Is an Incentivized Education Program for Homeowners  GOAL: Establish a Community-wide Norm</vt:lpstr>
      <vt:lpstr>  LakeSmart is a Carrot, not a Stick</vt:lpstr>
      <vt:lpstr>The LakeSmart Brand</vt:lpstr>
      <vt:lpstr>PowerPoint Presentation</vt:lpstr>
      <vt:lpstr>PowerPoint Presentation</vt:lpstr>
      <vt:lpstr>PowerPoint Presentation</vt:lpstr>
      <vt:lpstr>LakeSmart is a Local Team Effort</vt:lpstr>
      <vt:lpstr> Lake Associations Make  LakeSmart Possible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LakeSmart</dc:title>
  <dc:creator>Maggie</dc:creator>
  <cp:lastModifiedBy>Caroline Murray</cp:lastModifiedBy>
  <cp:revision>10</cp:revision>
  <dcterms:created xsi:type="dcterms:W3CDTF">2016-06-16T13:57:11Z</dcterms:created>
  <dcterms:modified xsi:type="dcterms:W3CDTF">2023-02-28T14:31:06Z</dcterms:modified>
</cp:coreProperties>
</file>